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56" d="100"/>
          <a:sy n="56" d="100"/>
        </p:scale>
        <p:origin x="1000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BBEAA-1EB6-73A8-D3AD-6AB7B6BAD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5065F5-290B-3326-68E8-EFDF256B39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F1AB9-DAAE-1F1E-9DD2-B1FECBB9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7F17B-E9B8-7996-0CDA-D7F160E79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F60B83-21FF-F901-EB7F-624696CD1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767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78698-332B-9BA4-7FEF-B496753C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BE946E-64C3-F3E8-0E6C-8857AB9DB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22547-3961-BE53-EA7D-B5BD94859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4B8F8-29A9-65AB-8B94-50D62F5E7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E9812-C376-115F-679E-88D9FE600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234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0E1AAF-24D2-34E5-39D0-B5296E90CA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93900F-D79B-7860-AE5D-E547455E3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4AC8B-6DE8-6B37-5DEB-4B7EBF3D9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A7D9E-DB3C-A3E2-BFA0-DA517A96B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9A268-FF5E-EA50-E366-BE576BD0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192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96B04-7D25-93BC-2776-3DB6566C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B5403-8077-860B-B17B-6F29C297D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FF229-E7CB-B86D-0AAD-1080B8FB6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362D5-60A5-2CE3-90AB-008ABE648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2B349-6FA7-CE1A-2168-E620C1C3C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2041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9501B-F986-9B7C-E6A5-E42F4B85D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9A003D-999E-D6E6-92D3-35C36DC8C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435CC-2879-0D0B-F4D7-6AA8DCCB1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15F1C-9C22-007E-38E3-87AA22822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9AD58-4FEA-68AD-9816-9107AC652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83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28D2B-7910-D7D3-2156-18C97CFA4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F47E9-F127-7C53-1DCF-47EE76CD43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62B161-6DD9-6DC9-E9CF-15A9D8535E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2A3A78-4D0D-1182-21B8-4F4F8144A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B451E-C46C-6425-033A-3FC033E18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3A5B0C-3C20-A5A5-F2F2-07911D0A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6072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AF59C-3F4F-CB55-6201-F1AF3A469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67114-C3C8-C49B-F2C1-A3305C930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B64F7-A41B-3308-97C4-A0DB8646A6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B14CAB-FF8D-A51D-3E05-8AE3D0E41B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36A28C-3785-6A29-36B4-658A6335B6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DBDA0B-9D45-D391-5E42-303F406F0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7BC859-9BB2-8BC3-7FB2-2C38AA6C6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014070-9DBA-24E0-4059-E4753C0E3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3194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CD9F9-EAD8-4649-C001-7AEC4D875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2945C5-0FCA-B108-2B53-F39A0942D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07F1F0-3F51-9D09-5311-D218093EF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B3108B-E1C6-C74C-D8CA-4129E9C8F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73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531C3A-FF5E-0332-7024-405227A48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F00466-BD3A-6BC0-962B-0E6B2B6A9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14CF63-B928-3392-7397-E93FF0FF0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805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DB89E-611B-CE28-2852-DFD39B0D2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3CDF2-B247-C376-1ABF-88E377A79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18CE0E-21E1-00BA-6527-8ECC5A916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FD335-DCA2-28C2-C92C-2B2CDE224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A64C59-7171-AAAD-C66E-BC71244B2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63CAF-8CEB-4F27-FD88-D925D70BC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82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AD5FF-09E4-9D95-B832-F3BEA4D6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6C9DF-C80E-0A4A-AE49-87F87D6BD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3912B1-0D5D-46B7-73B8-591A1EB8A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F757B-14A5-4ED9-EDE0-F2219DFEF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48E91-C550-3202-4656-867F98F66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8D8D09-23A2-A4AB-DBA1-7BD273D96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735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8A7333-6438-A61B-B580-8F6C7562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6A256-6550-C324-B1B1-FAD0E85B4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FEB5B-B07A-81F6-7673-722F22A4DE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B297C-5E44-4886-B99F-6BBD9C479DF4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31154-06DA-62CD-7C2B-85D232CB0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EB67F-96E5-8ADB-039A-E32E7A40D0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E9EEA-CDF6-4BDD-911F-B5250F336F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341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9DCB4-E13A-00CE-21C9-5AE7FC418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40379"/>
            <a:ext cx="1196340" cy="469583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1EAC47-6B97-5E5A-EA4B-12B26D4FEE55}"/>
              </a:ext>
            </a:extLst>
          </p:cNvPr>
          <p:cNvSpPr/>
          <p:nvPr/>
        </p:nvSpPr>
        <p:spPr>
          <a:xfrm>
            <a:off x="819150" y="0"/>
            <a:ext cx="7566660" cy="6172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51F9AF-7F08-E511-4ABF-27476B3FD7C5}"/>
              </a:ext>
            </a:extLst>
          </p:cNvPr>
          <p:cNvSpPr/>
          <p:nvPr/>
        </p:nvSpPr>
        <p:spPr>
          <a:xfrm>
            <a:off x="6252210" y="811531"/>
            <a:ext cx="5440680" cy="39890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gency FB" panose="020B0503020202020204" pitchFamily="34" charset="0"/>
              </a:rPr>
              <a:t>CRUNCH &amp; MUNCH FOODS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2800" dirty="0">
                <a:latin typeface="Bradley Hand ITC" panose="03070402050302030203" pitchFamily="66" charset="0"/>
              </a:rPr>
              <a:t>SNACKS HAPPY, LIVE TASTY</a:t>
            </a:r>
            <a:endParaRPr lang="en-IN" sz="2800" dirty="0">
              <a:latin typeface="Bradley Hand ITC" panose="03070402050302030203" pitchFamily="66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423A97D-636D-F425-E49D-55FB3DD6F04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" y="571501"/>
            <a:ext cx="7436807" cy="547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622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15E72-8ACB-4B1D-CA83-B521FDD1E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295217-9817-6F27-7C72-F8F8BBD6B64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26" y="102870"/>
            <a:ext cx="12518664" cy="73042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4F742F-6AB9-02B9-3D0A-E10B86528802}"/>
              </a:ext>
            </a:extLst>
          </p:cNvPr>
          <p:cNvSpPr txBox="1"/>
          <p:nvPr/>
        </p:nvSpPr>
        <p:spPr>
          <a:xfrm flipH="1">
            <a:off x="445770" y="194310"/>
            <a:ext cx="1006983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Project Overview Title:</a:t>
            </a:r>
          </a:p>
          <a:p>
            <a:r>
              <a:rPr lang="en-IN" sz="3200" dirty="0"/>
              <a:t>📊 Production Optimization and Forecasting in Food</a:t>
            </a:r>
          </a:p>
          <a:p>
            <a:endParaRPr lang="en-IN" sz="3200" dirty="0"/>
          </a:p>
          <a:p>
            <a:r>
              <a:rPr lang="en-IN" sz="3200" dirty="0"/>
              <a:t> Manufacturing Content: Domain: Food Manufacturing Tools Used: Python, </a:t>
            </a:r>
            <a:r>
              <a:rPr lang="en-IN" sz="3200" dirty="0" err="1"/>
              <a:t>Jupyter</a:t>
            </a:r>
            <a:r>
              <a:rPr lang="en-IN" sz="3200" dirty="0"/>
              <a:t> Notebook, Pandas, Seaborn, Matplotlib, </a:t>
            </a:r>
            <a:r>
              <a:rPr lang="en-IN" sz="3200" dirty="0" err="1"/>
              <a:t>Statsmodels</a:t>
            </a:r>
            <a:endParaRPr lang="en-IN" sz="3200" dirty="0"/>
          </a:p>
          <a:p>
            <a:r>
              <a:rPr lang="en-IN" sz="3200" dirty="0"/>
              <a:t> (ARIMA)Duration: 90 Days (Simulated</a:t>
            </a:r>
          </a:p>
          <a:p>
            <a:endParaRPr lang="en-IN" sz="3200" dirty="0"/>
          </a:p>
          <a:p>
            <a:endParaRPr lang="en-IN" sz="3200" dirty="0"/>
          </a:p>
          <a:p>
            <a:r>
              <a:rPr lang="en-IN" sz="3200" dirty="0"/>
              <a:t> Data)Objective:&gt; To reduce production waste, </a:t>
            </a:r>
            <a:r>
              <a:rPr lang="en-IN" sz="3200" dirty="0" err="1"/>
              <a:t>analyze</a:t>
            </a:r>
            <a:r>
              <a:rPr lang="en-IN" sz="3200" dirty="0"/>
              <a:t> downtime trends, and forecast demand to help improve efficiency and reduce costs.</a:t>
            </a:r>
          </a:p>
        </p:txBody>
      </p:sp>
    </p:spTree>
    <p:extLst>
      <p:ext uri="{BB962C8B-B14F-4D97-AF65-F5344CB8AC3E}">
        <p14:creationId xmlns:p14="http://schemas.microsoft.com/office/powerpoint/2010/main" val="1865822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31E9E-377C-5CCF-509F-6E6E29662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F8CBC5B-4A26-4CE3-7990-C47A7B35B9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30" y="0"/>
            <a:ext cx="10573539" cy="685800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EA82B885-FED4-1E73-9025-801DD49D85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7290" y="411480"/>
            <a:ext cx="10309860" cy="6160770"/>
          </a:xfrm>
        </p:spPr>
        <p:txBody>
          <a:bodyPr>
            <a:normAutofit/>
          </a:bodyPr>
          <a:lstStyle/>
          <a:p>
            <a:r>
              <a:rPr lang="en-US" sz="3900" dirty="0"/>
              <a:t>Business Problem &amp; </a:t>
            </a:r>
            <a:r>
              <a:rPr lang="en-US" sz="3900" dirty="0" err="1"/>
              <a:t>RequirementsBusiness</a:t>
            </a:r>
            <a:r>
              <a:rPr lang="en-US" sz="3900" dirty="0"/>
              <a:t> Problem:</a:t>
            </a:r>
          </a:p>
          <a:p>
            <a:endParaRPr lang="en-US" dirty="0"/>
          </a:p>
          <a:p>
            <a:pPr algn="l"/>
            <a:r>
              <a:rPr lang="en-US" dirty="0"/>
              <a:t>High scrap and wastage in production Poor alignment between production and demand Significant downtime during certain shifts No system to predict future demand Business Requirements:</a:t>
            </a:r>
          </a:p>
          <a:p>
            <a:pPr algn="l"/>
            <a:endParaRPr lang="en-US" dirty="0"/>
          </a:p>
          <a:p>
            <a:endParaRPr lang="en-US" dirty="0"/>
          </a:p>
          <a:p>
            <a:pPr algn="l"/>
            <a:r>
              <a:rPr lang="en-US" sz="2800" dirty="0"/>
              <a:t>1. Analyze production trends vs. demand</a:t>
            </a:r>
          </a:p>
          <a:p>
            <a:pPr algn="l"/>
            <a:r>
              <a:rPr lang="en-US" sz="2800" dirty="0"/>
              <a:t>2. Identify inefficient production units and shifts3. Calculate scrap rate and downtime4. Forecast future demand to guide production planning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58450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D92CE-1A26-1014-630C-D88DF2BAF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9400AD22-95AE-C4CB-490D-4C02D0962C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7290" y="880110"/>
            <a:ext cx="8195310" cy="5692140"/>
          </a:xfrm>
        </p:spPr>
        <p:txBody>
          <a:bodyPr>
            <a:normAutofit/>
          </a:bodyPr>
          <a:lstStyle/>
          <a:p>
            <a:r>
              <a:rPr lang="en-IN" sz="3200" b="1" dirty="0"/>
              <a:t>Process Followed &amp; Tools Used</a:t>
            </a:r>
          </a:p>
          <a:p>
            <a:pPr marL="514350" indent="-514350" algn="l">
              <a:buAutoNum type="arabicPeriod"/>
            </a:pPr>
            <a:r>
              <a:rPr lang="en-IN" dirty="0"/>
              <a:t>Data Cleaning &amp; Preparation Handled duplicates, nulls, date conversion Engineered features: Scrap Rate, Demand Gap.</a:t>
            </a:r>
          </a:p>
          <a:p>
            <a:pPr marL="514350" indent="-514350" algn="l">
              <a:buAutoNum type="arabicPeriod"/>
            </a:pPr>
            <a:endParaRPr lang="en-IN" dirty="0"/>
          </a:p>
          <a:p>
            <a:pPr algn="l"/>
            <a:r>
              <a:rPr lang="en-IN" dirty="0"/>
              <a:t>2. Data Analysis &amp; </a:t>
            </a:r>
            <a:r>
              <a:rPr lang="en-IN" dirty="0" err="1"/>
              <a:t>VisualizationKPIs</a:t>
            </a:r>
            <a:r>
              <a:rPr lang="en-IN" dirty="0"/>
              <a:t>: Scrap %, Downtime/Shift, Production Gap Visuals: Line plots, bar charts using Seaborn &amp; Matplotlib.</a:t>
            </a:r>
          </a:p>
          <a:p>
            <a:pPr algn="l"/>
            <a:endParaRPr lang="en-IN" dirty="0"/>
          </a:p>
          <a:p>
            <a:pPr algn="l"/>
            <a:r>
              <a:rPr lang="en-IN" dirty="0"/>
              <a:t>3. Time Series Forecasting Used ARIMA model to forecast next 15 days of product demand.</a:t>
            </a:r>
          </a:p>
          <a:p>
            <a:pPr algn="l"/>
            <a:endParaRPr lang="en-IN" dirty="0"/>
          </a:p>
          <a:p>
            <a:pPr algn="l"/>
            <a:r>
              <a:rPr lang="en-IN" dirty="0"/>
              <a:t>4. Insights &amp; Recommendations Identified high-waste product </a:t>
            </a:r>
            <a:r>
              <a:rPr lang="en-IN" dirty="0" err="1"/>
              <a:t>linesSuggested</a:t>
            </a:r>
            <a:r>
              <a:rPr lang="en-IN" dirty="0"/>
              <a:t> shift optimization &amp; predictive scheduling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40C656-10A0-BD4B-D72A-31A7C694A89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2890" y="142875"/>
            <a:ext cx="127673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34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2746D-D356-2585-83A7-B4A937D31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14B13-6818-3931-2937-E71FA26C57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FE3189-67E7-3B52-191A-C4D9B8D07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45CA63B-1B10-B39D-6E29-0C12BB2A6C8B}"/>
              </a:ext>
            </a:extLst>
          </p:cNvPr>
          <p:cNvSpPr/>
          <p:nvPr/>
        </p:nvSpPr>
        <p:spPr>
          <a:xfrm>
            <a:off x="548640" y="251460"/>
            <a:ext cx="10812780" cy="62865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Key Results &amp; Business </a:t>
            </a:r>
            <a:r>
              <a:rPr lang="en-US" sz="3200" b="1" dirty="0" err="1"/>
              <a:t>ImpactInsights</a:t>
            </a:r>
            <a:r>
              <a:rPr lang="en-US" sz="3200" b="1" dirty="0"/>
              <a:t>:</a:t>
            </a:r>
          </a:p>
          <a:p>
            <a:pPr algn="ctr"/>
            <a:endParaRPr lang="en-US" sz="3200" b="1" dirty="0"/>
          </a:p>
          <a:p>
            <a:r>
              <a:rPr lang="en-US" sz="2800" dirty="0"/>
              <a:t>🍪 Cookies had highest scrap rate</a:t>
            </a:r>
          </a:p>
          <a:p>
            <a:r>
              <a:rPr lang="en-US" sz="2800" dirty="0"/>
              <a:t>🌙 Evening shifts showed maximum downtime🏭 </a:t>
            </a:r>
          </a:p>
          <a:p>
            <a:endParaRPr lang="en-US" sz="2800" dirty="0"/>
          </a:p>
          <a:p>
            <a:r>
              <a:rPr lang="en-US" sz="2800" b="1" dirty="0"/>
              <a:t>Unit_3 was overproducing vs </a:t>
            </a:r>
            <a:r>
              <a:rPr lang="en-US" sz="2800" b="1" dirty="0" err="1"/>
              <a:t>demandPredictions</a:t>
            </a:r>
            <a:r>
              <a:rPr lang="en-US" sz="2800" b="1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ARIMA model forecasted 15 days of </a:t>
            </a:r>
            <a:r>
              <a:rPr lang="en-US" sz="2800" dirty="0" err="1"/>
              <a:t>demandHelped</a:t>
            </a:r>
            <a:r>
              <a:rPr lang="en-US" sz="2800" dirty="0"/>
              <a:t> align production planning with demand </a:t>
            </a:r>
            <a:r>
              <a:rPr lang="en-US" sz="2800" dirty="0" err="1"/>
              <a:t>trendsBusiness</a:t>
            </a:r>
            <a:r>
              <a:rPr lang="en-US" sz="2800" dirty="0"/>
              <a:t> Impact:</a:t>
            </a:r>
          </a:p>
          <a:p>
            <a:r>
              <a:rPr lang="en-US" sz="2800" dirty="0"/>
              <a:t> ✅ Reduced waste</a:t>
            </a:r>
          </a:p>
          <a:p>
            <a:r>
              <a:rPr lang="en-US" sz="2800" dirty="0"/>
              <a:t>✅ Improved shift efficiency</a:t>
            </a:r>
          </a:p>
          <a:p>
            <a:r>
              <a:rPr lang="en-US" sz="2800" dirty="0"/>
              <a:t>✅ Enhanced demand readiness with data-driven planning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4000" b="1" dirty="0"/>
              <a:t>END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123230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281</Words>
  <Application>Microsoft Office PowerPoint</Application>
  <PresentationFormat>Widescreen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Agency FB</vt:lpstr>
      <vt:lpstr>Arial</vt:lpstr>
      <vt:lpstr>Bradley Hand ITC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Sushma Banu</dc:creator>
  <cp:lastModifiedBy>Sushma Banu</cp:lastModifiedBy>
  <cp:revision>1</cp:revision>
  <dcterms:created xsi:type="dcterms:W3CDTF">2025-07-12T14:04:10Z</dcterms:created>
  <dcterms:modified xsi:type="dcterms:W3CDTF">2025-07-12T14:25:53Z</dcterms:modified>
</cp:coreProperties>
</file>

<file path=docProps/thumbnail.jpeg>
</file>